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f8c8e2f9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f8c8e2f9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f8c8e2f9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f8c8e2f9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8c8e2f9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8c8e2f9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8c8e2f9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f8c8e2f9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f8c8e2f9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f8c8e2f9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f8c8e2f9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f8c8e2f9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f8c8e2f9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f8c8e2f9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8c8e2f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8c8e2f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f8c8e2f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f8c8e2f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8c8e2f9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8c8e2f9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8c8e2f9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f8c8e2f9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f8c8e2f9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f8c8e2f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f8c8e2f9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f8c8e2f9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8c8e2f9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8c8e2f9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8c8e2f9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8c8e2f9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 542 Lab 8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 Andre, Sufyan Shaikh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Set up the thermistor circuit according to the adafruit tutorial</a:t>
            </a:r>
            <a:endParaRPr sz="2700"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50" y="1154675"/>
            <a:ext cx="46739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up some really basic thermistor code to test Analog in functionality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3675"/>
            <a:ext cx="4221576" cy="333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376" y="1170125"/>
            <a:ext cx="25607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analog input to calculate temperature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7744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to the XDOT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temperature is really close to the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ctual temperature right now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895" y="0"/>
            <a:ext cx="344711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00" y="2317844"/>
            <a:ext cx="3369251" cy="24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the sound sensor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25" y="1152475"/>
            <a:ext cx="401791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some code very similar to that for the thermistor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400" y="1123800"/>
            <a:ext cx="454054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the terminal to the XDOT and hit RESET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29741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Plug the XDOT into the USB port on your laptop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Solder on some connections to your XDOT so that you can connect I/O 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Ours looks like this to make prototyping quicker and easier: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02041" y="1125150"/>
            <a:ext cx="289322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Go to mbde.com, create an account, go to XDOT page</a:t>
            </a:r>
            <a:endParaRPr sz="27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05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the blinky program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52475"/>
            <a:ext cx="413887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574" y="3026600"/>
            <a:ext cx="4478424" cy="11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02" y="0"/>
            <a:ext cx="76397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464" y="0"/>
            <a:ext cx="6613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the code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19175"/>
            <a:ext cx="49053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name of the USB connection (Mac)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50" y="1669125"/>
            <a:ext cx="8907675" cy="8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using cu, check out terminal output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sudo cu -l /dev/tty.usbmodem1444202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24" y="1190300"/>
            <a:ext cx="2778700" cy="36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